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63" r:id="rId3"/>
    <p:sldId id="271" r:id="rId4"/>
    <p:sldId id="272" r:id="rId5"/>
    <p:sldId id="274" r:id="rId6"/>
    <p:sldId id="266" r:id="rId7"/>
    <p:sldId id="269" r:id="rId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192">
          <p15:clr>
            <a:srgbClr val="A4A3A4"/>
          </p15:clr>
        </p15:guide>
        <p15:guide id="3" orient="horz" pos="96">
          <p15:clr>
            <a:srgbClr val="A4A3A4"/>
          </p15:clr>
        </p15:guide>
        <p15:guide id="4">
          <p15:clr>
            <a:srgbClr val="A4A3A4"/>
          </p15:clr>
        </p15:guide>
        <p15:guide id="5" pos="48">
          <p15:clr>
            <a:srgbClr val="A4A3A4"/>
          </p15:clr>
        </p15:guide>
        <p15:guide id="6" pos="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80"/>
    <a:srgbClr val="E2AC00"/>
    <a:srgbClr val="F2FDF7"/>
    <a:srgbClr val="800040"/>
    <a:srgbClr val="5D7E9D"/>
    <a:srgbClr val="191919"/>
    <a:srgbClr val="FFFDDD"/>
    <a:srgbClr val="CE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 varScale="1">
        <p:scale>
          <a:sx n="66" d="100"/>
          <a:sy n="66" d="100"/>
        </p:scale>
        <p:origin x="1282" y="43"/>
      </p:cViewPr>
      <p:guideLst>
        <p:guide orient="horz"/>
        <p:guide orient="horz" pos="192"/>
        <p:guide orient="horz" pos="96"/>
        <p:guide/>
        <p:guide pos="48"/>
        <p:guide pos="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ＭＳ Ｐゴシック" pitchFamily="3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ＭＳ Ｐゴシック" pitchFamily="3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ＭＳ Ｐゴシック" pitchFamily="3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B278149C-E816-4282-961B-AE87D0F9F1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876455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ＭＳ Ｐゴシック" pitchFamily="3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ＭＳ Ｐゴシック" pitchFamily="3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ＭＳ Ｐゴシック" pitchFamily="3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6C63340D-5FAC-40BF-A8FB-65121CF06F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123279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6" charset="0"/>
        <a:ea typeface="ＭＳ Ｐゴシック" pitchFamily="36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6" charset="0"/>
        <a:ea typeface="ＭＳ Ｐゴシック" pitchFamily="3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6" charset="0"/>
        <a:ea typeface="ＭＳ Ｐゴシック" pitchFamily="3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6" charset="0"/>
        <a:ea typeface="ＭＳ Ｐゴシック" pitchFamily="3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6" charset="0"/>
        <a:ea typeface="ＭＳ Ｐゴシック" pitchFamily="3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C46D3AE-EC92-4D9A-8575-A98D01CE7DE7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614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75591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DF75A204-2C59-48EC-85F1-155F97C98B7F}" type="slidenum">
              <a:rPr lang="en-GB" altLang="en-US"/>
              <a:pPr>
                <a:spcBef>
                  <a:spcPct val="0"/>
                </a:spcBef>
              </a:pPr>
              <a:t>2</a:t>
            </a:fld>
            <a:endParaRPr lang="en-GB" altLang="en-US"/>
          </a:p>
        </p:txBody>
      </p:sp>
      <p:sp>
        <p:nvSpPr>
          <p:cNvPr id="819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78162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41C1C697-BBEF-46DA-80B5-20A82D0AA85F}" type="slidenum">
              <a:rPr lang="en-GB" altLang="en-US"/>
              <a:pPr>
                <a:spcBef>
                  <a:spcPct val="0"/>
                </a:spcBef>
              </a:pPr>
              <a:t>3</a:t>
            </a:fld>
            <a:endParaRPr lang="en-GB" altLang="en-US"/>
          </a:p>
        </p:txBody>
      </p:sp>
      <p:sp>
        <p:nvSpPr>
          <p:cNvPr id="1024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0309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4249D92A-2E93-4847-A966-C3A766ACC4EF}" type="slidenum">
              <a:rPr lang="en-GB" altLang="en-US"/>
              <a:pPr>
                <a:spcBef>
                  <a:spcPct val="0"/>
                </a:spcBef>
              </a:pPr>
              <a:t>4</a:t>
            </a:fld>
            <a:endParaRPr lang="en-GB" altLang="en-US"/>
          </a:p>
        </p:txBody>
      </p:sp>
      <p:sp>
        <p:nvSpPr>
          <p:cNvPr id="1229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08230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1BDD541-BC86-491A-A1C1-09CD3F4FCA38}" type="slidenum">
              <a:rPr lang="en-GB" altLang="en-US"/>
              <a:pPr>
                <a:spcBef>
                  <a:spcPct val="0"/>
                </a:spcBef>
              </a:pPr>
              <a:t>5</a:t>
            </a:fld>
            <a:endParaRPr lang="en-GB" altLang="en-US"/>
          </a:p>
        </p:txBody>
      </p:sp>
      <p:sp>
        <p:nvSpPr>
          <p:cNvPr id="1433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26012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51F097C-D2F5-41AC-B3F2-8ED2F048A6D2}" type="slidenum">
              <a:rPr lang="en-GB" altLang="en-US"/>
              <a:pPr>
                <a:spcBef>
                  <a:spcPct val="0"/>
                </a:spcBef>
              </a:pPr>
              <a:t>6</a:t>
            </a:fld>
            <a:endParaRPr lang="en-GB" altLang="en-US"/>
          </a:p>
        </p:txBody>
      </p:sp>
      <p:sp>
        <p:nvSpPr>
          <p:cNvPr id="1638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96287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DB676EAA-1796-4832-8D01-CAE767F6F718}" type="slidenum">
              <a:rPr lang="en-GB" altLang="en-US"/>
              <a:pPr>
                <a:spcBef>
                  <a:spcPct val="0"/>
                </a:spcBef>
              </a:pPr>
              <a:t>7</a:t>
            </a:fld>
            <a:endParaRPr lang="en-GB" altLang="en-US"/>
          </a:p>
        </p:txBody>
      </p:sp>
      <p:sp>
        <p:nvSpPr>
          <p:cNvPr id="1843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0297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 userDrawn="1"/>
        </p:nvSpPr>
        <p:spPr bwMode="auto">
          <a:xfrm>
            <a:off x="0" y="4876800"/>
            <a:ext cx="9144000" cy="1981200"/>
          </a:xfrm>
          <a:prstGeom prst="rect">
            <a:avLst/>
          </a:prstGeom>
          <a:solidFill>
            <a:srgbClr val="A3E0FF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>
              <a:defRPr/>
            </a:pPr>
            <a:endParaRPr lang="en-US">
              <a:solidFill>
                <a:srgbClr val="A3E0FF"/>
              </a:solidFill>
              <a:latin typeface="Arial" charset="0"/>
              <a:ea typeface="ＭＳ Ｐゴシック" pitchFamily="36" charset="-128"/>
            </a:endParaRPr>
          </a:p>
        </p:txBody>
      </p:sp>
      <p:pic>
        <p:nvPicPr>
          <p:cNvPr id="5" name="Picture 9" descr="easterchick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18"/>
          <p:cNvSpPr txBox="1">
            <a:spLocks noChangeArrowheads="1"/>
          </p:cNvSpPr>
          <p:nvPr userDrawn="1"/>
        </p:nvSpPr>
        <p:spPr bwMode="auto">
          <a:xfrm rot="19237452">
            <a:off x="4622800" y="519113"/>
            <a:ext cx="184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9pPr>
          </a:lstStyle>
          <a:p>
            <a:pPr eaLnBrk="1" hangingPunct="1">
              <a:defRPr/>
            </a:pPr>
            <a:endParaRPr lang="en-US" sz="1800" smtClean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196975"/>
            <a:ext cx="7772400" cy="1470025"/>
          </a:xfr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5275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60BA753-BF65-4F59-B3B2-743D26764A3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3918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C53DE0-E291-43E2-81D6-829A8837EF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4632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44926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44926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115CF1-70CD-425E-A1B5-698A8EC1CDF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6602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457200" y="1066800"/>
            <a:ext cx="8229600" cy="3700463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E97C5B-4886-4276-9D36-EF629732061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4927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066800"/>
            <a:ext cx="4038600" cy="3700463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4038600" cy="3700463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C83612-18CC-484D-9FD6-B4B2FA135B3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8717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40BD1E-3B6C-4A5F-B7E7-7DBDF843997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2693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AE6462-41AD-475A-9D5E-8B863BAABF0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5938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66800"/>
            <a:ext cx="4038600" cy="37004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4038600" cy="37004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CA3700-5D2C-4487-9BA1-66699286352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9369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D4184C-2369-4685-A5B4-FD95687A05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6286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BE1D1-577F-4CE6-83C6-938973646F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17470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709132-2DED-49A7-9ECB-2AD6CC2F6C3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854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52E0D5-7E6D-447F-B285-0EFB8B6CF4B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0372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B5A130-AC68-4122-8450-692FAC65DBE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1321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3E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66800"/>
            <a:ext cx="8229600" cy="3700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  <a:ea typeface="ＭＳ Ｐゴシック" pitchFamily="3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  <a:ea typeface="ＭＳ Ｐゴシック" pitchFamily="3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24FD6727-960B-44C3-AD2C-25A0D6D2BDA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1031" name="Picture 8" descr="littlechicks.png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5181600"/>
            <a:ext cx="8551863" cy="146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pitchFamily="36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6" charset="0"/>
          <a:ea typeface="ＭＳ Ｐゴシック" pitchFamily="36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6" charset="0"/>
          <a:ea typeface="ＭＳ Ｐゴシック" pitchFamily="36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6" charset="0"/>
          <a:ea typeface="ＭＳ Ｐゴシック" pitchFamily="36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6" charset="0"/>
          <a:ea typeface="ＭＳ Ｐゴシック" pitchFamily="3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6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6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6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6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pitchFamily="36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pitchFamily="36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pitchFamily="36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36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36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36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36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36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36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93"/>
          <p:cNvSpPr txBox="1">
            <a:spLocks noChangeArrowheads="1"/>
          </p:cNvSpPr>
          <p:nvPr/>
        </p:nvSpPr>
        <p:spPr bwMode="auto">
          <a:xfrm>
            <a:off x="395288" y="357188"/>
            <a:ext cx="2305050" cy="304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6" charset="-128"/>
              </a:defRPr>
            </a:lvl9pPr>
          </a:lstStyle>
          <a:p>
            <a:pPr eaLnBrk="1" hangingPunct="1">
              <a:spcBef>
                <a:spcPts val="0"/>
              </a:spcBef>
              <a:defRPr/>
            </a:pPr>
            <a:r>
              <a:rPr lang="en-US" altLang="en-US" sz="4800" dirty="0" smtClean="0">
                <a:solidFill>
                  <a:srgbClr val="E2A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</a:rPr>
              <a:t>FLAPPY BIRD  </a:t>
            </a:r>
          </a:p>
          <a:p>
            <a:pPr algn="ctr" eaLnBrk="1" hangingPunct="1">
              <a:spcBef>
                <a:spcPts val="0"/>
              </a:spcBef>
              <a:defRPr/>
            </a:pPr>
            <a:r>
              <a:rPr lang="en-US" alt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</a:rPr>
              <a:t>by</a:t>
            </a:r>
          </a:p>
          <a:p>
            <a:pPr eaLnBrk="1" hangingPunct="1">
              <a:spcBef>
                <a:spcPts val="0"/>
              </a:spcBef>
              <a:defRPr/>
            </a:pPr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</a:rPr>
              <a:t>Team "PITT VARIEGATED" </a:t>
            </a:r>
            <a:endParaRPr lang="en-US" altLang="en-US" sz="3200" b="1" dirty="0" smtClean="0">
              <a:solidFill>
                <a:srgbClr val="FF0080"/>
              </a:solidFill>
              <a:latin typeface="Arial Rounded MT Bold" pitchFamily="36" charset="0"/>
            </a:endParaRPr>
          </a:p>
        </p:txBody>
      </p:sp>
      <p:sp>
        <p:nvSpPr>
          <p:cNvPr id="5123" name="TextBox 5"/>
          <p:cNvSpPr txBox="1">
            <a:spLocks noChangeArrowheads="1"/>
          </p:cNvSpPr>
          <p:nvPr/>
        </p:nvSpPr>
        <p:spPr bwMode="auto">
          <a:xfrm>
            <a:off x="6934200" y="406400"/>
            <a:ext cx="13446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chirp!</a:t>
            </a:r>
          </a:p>
        </p:txBody>
      </p:sp>
      <p:sp>
        <p:nvSpPr>
          <p:cNvPr id="5124" name="TextBox 7"/>
          <p:cNvSpPr txBox="1">
            <a:spLocks noChangeArrowheads="1"/>
          </p:cNvSpPr>
          <p:nvPr/>
        </p:nvSpPr>
        <p:spPr bwMode="auto">
          <a:xfrm>
            <a:off x="2438400" y="3581400"/>
            <a:ext cx="6858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chirp!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altLang="en-US" sz="4800" dirty="0">
                <a:solidFill>
                  <a:srgbClr val="E2A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  <a:cs typeface="+mn-cs"/>
              </a:rPr>
              <a:t>How to play the game?</a:t>
            </a:r>
            <a:endParaRPr lang="en-US" altLang="en-US" sz="4800" dirty="0">
              <a:solidFill>
                <a:srgbClr val="E2A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uxton Sketch" panose="03080500000500000004" pitchFamily="66" charset="0"/>
              <a:cs typeface="+mn-cs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9900" y="1844675"/>
            <a:ext cx="8229600" cy="3024188"/>
          </a:xfrm>
        </p:spPr>
        <p:txBody>
          <a:bodyPr/>
          <a:lstStyle/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IT’S </a:t>
            </a:r>
            <a:r>
              <a:rPr lang="en-US" sz="2200" cap="all" dirty="0">
                <a:solidFill>
                  <a:srgbClr val="FF0000"/>
                </a:solidFill>
                <a:latin typeface="Buxton Sketch" panose="03080500000500000004" pitchFamily="66" charset="0"/>
              </a:rPr>
              <a:t>A GAME OF flappy </a:t>
            </a: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bird</a:t>
            </a:r>
            <a:endParaRPr lang="en-US" sz="2200" cap="all" dirty="0">
              <a:solidFill>
                <a:srgbClr val="FF0000"/>
              </a:solidFill>
              <a:latin typeface="Buxton Sketch" panose="03080500000500000004" pitchFamily="66" charset="0"/>
            </a:endParaRPr>
          </a:p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YOU </a:t>
            </a:r>
            <a:r>
              <a:rPr lang="en-US" sz="2200" cap="all" dirty="0">
                <a:solidFill>
                  <a:srgbClr val="FF0000"/>
                </a:solidFill>
                <a:latin typeface="Buxton Sketch" panose="03080500000500000004" pitchFamily="66" charset="0"/>
              </a:rPr>
              <a:t>ARE A </a:t>
            </a: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bird</a:t>
            </a:r>
            <a:endParaRPr lang="en-US" sz="2200" cap="all" dirty="0">
              <a:solidFill>
                <a:srgbClr val="FF0000"/>
              </a:solidFill>
              <a:latin typeface="Buxton Sketch" panose="03080500000500000004" pitchFamily="66" charset="0"/>
            </a:endParaRPr>
          </a:p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YOUR </a:t>
            </a:r>
            <a:r>
              <a:rPr lang="en-US" sz="2200" cap="all" dirty="0">
                <a:solidFill>
                  <a:srgbClr val="FF0000"/>
                </a:solidFill>
                <a:latin typeface="Buxton Sketch" panose="03080500000500000004" pitchFamily="66" charset="0"/>
              </a:rPr>
              <a:t>GOAL IS TO fly the bird as </a:t>
            </a: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far  </a:t>
            </a:r>
            <a:r>
              <a:rPr lang="en-US" sz="2200" cap="all" dirty="0">
                <a:solidFill>
                  <a:srgbClr val="FF0000"/>
                </a:solidFill>
                <a:latin typeface="Buxton Sketch" panose="03080500000500000004" pitchFamily="66" charset="0"/>
              </a:rPr>
              <a:t>as you can without hitting a </a:t>
            </a: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pipe</a:t>
            </a:r>
          </a:p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You can control the bird by mouse</a:t>
            </a:r>
            <a:endParaRPr lang="en-US" sz="2200" cap="all" dirty="0">
              <a:solidFill>
                <a:srgbClr val="FF0000"/>
              </a:solidFill>
              <a:latin typeface="Buxton Sketch" panose="03080500000500000004" pitchFamily="66" charset="0"/>
            </a:endParaRPr>
          </a:p>
          <a:p>
            <a:pPr>
              <a:spcBef>
                <a:spcPts val="2400"/>
              </a:spcBef>
              <a:defRPr/>
            </a:pPr>
            <a:r>
              <a:rPr lang="en-US" sz="2200" cap="all" dirty="0">
                <a:solidFill>
                  <a:srgbClr val="FF0000"/>
                </a:solidFill>
                <a:latin typeface="Buxton Sketch" panose="03080500000500000004" pitchFamily="66" charset="0"/>
              </a:rPr>
              <a:t>THE GAME ENDS WHEN the bird falls </a:t>
            </a: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down</a:t>
            </a:r>
            <a:endParaRPr lang="en-US" sz="2200" cap="all" dirty="0" smtClean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altLang="en-US" sz="4800" dirty="0" smtClean="0">
                <a:solidFill>
                  <a:srgbClr val="E2A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  <a:cs typeface="+mn-cs"/>
              </a:rPr>
              <a:t>Elements</a:t>
            </a:r>
            <a:endParaRPr lang="en-US" altLang="en-US" sz="4800" dirty="0">
              <a:solidFill>
                <a:srgbClr val="E2A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uxton Sketch" panose="03080500000500000004" pitchFamily="66" charset="0"/>
              <a:cs typeface="+mn-cs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9900" y="1844675"/>
            <a:ext cx="8229600" cy="3024188"/>
          </a:xfrm>
        </p:spPr>
        <p:txBody>
          <a:bodyPr/>
          <a:lstStyle/>
          <a:p>
            <a:pPr>
              <a:spcBef>
                <a:spcPts val="2400"/>
              </a:spcBef>
              <a:defRPr/>
            </a:pPr>
            <a:r>
              <a:rPr lang="en-US" sz="2200" cap="all" dirty="0">
                <a:solidFill>
                  <a:srgbClr val="FF0000"/>
                </a:solidFill>
                <a:latin typeface="Buxton Sketch" panose="03080500000500000004" pitchFamily="66" charset="0"/>
              </a:rPr>
              <a:t>Main &lt;div&gt; with 4 elements – bird, sky, pipes and score </a:t>
            </a:r>
            <a:endParaRPr lang="en-US" sz="2200" cap="all" dirty="0" smtClean="0">
              <a:solidFill>
                <a:srgbClr val="FF0000"/>
              </a:solidFill>
              <a:latin typeface="Buxton Sketch" panose="03080500000500000004" pitchFamily="66" charset="0"/>
            </a:endParaRPr>
          </a:p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Bird </a:t>
            </a:r>
            <a:r>
              <a:rPr lang="en-US" sz="2200" cap="all" dirty="0">
                <a:solidFill>
                  <a:srgbClr val="FF0000"/>
                </a:solidFill>
                <a:latin typeface="Buxton Sketch" panose="03080500000500000004" pitchFamily="66" charset="0"/>
              </a:rPr>
              <a:t>is gif element in html, used in </a:t>
            </a:r>
            <a:r>
              <a:rPr lang="en-US" sz="2200" cap="all" dirty="0" err="1">
                <a:solidFill>
                  <a:srgbClr val="FF0000"/>
                </a:solidFill>
                <a:latin typeface="Buxton Sketch" panose="03080500000500000004" pitchFamily="66" charset="0"/>
              </a:rPr>
              <a:t>js</a:t>
            </a:r>
            <a:r>
              <a:rPr lang="en-US" sz="2200" cap="all" dirty="0">
                <a:solidFill>
                  <a:srgbClr val="FF0000"/>
                </a:solidFill>
                <a:latin typeface="Buxton Sketch" panose="03080500000500000004" pitchFamily="66" charset="0"/>
              </a:rPr>
              <a:t> with </a:t>
            </a: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id</a:t>
            </a:r>
          </a:p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Sky </a:t>
            </a:r>
            <a:r>
              <a:rPr lang="en-US" sz="2200" cap="all" dirty="0">
                <a:solidFill>
                  <a:srgbClr val="FF0000"/>
                </a:solidFill>
                <a:latin typeface="Buxton Sketch" panose="03080500000500000004" pitchFamily="66" charset="0"/>
              </a:rPr>
              <a:t>is a background which is moved animated to </a:t>
            </a: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left</a:t>
            </a:r>
          </a:p>
          <a:p>
            <a:pPr>
              <a:spcBef>
                <a:spcPts val="2400"/>
              </a:spcBef>
              <a:defRPr/>
            </a:pPr>
            <a:r>
              <a:rPr lang="en-US" sz="2200" cap="all" dirty="0">
                <a:solidFill>
                  <a:srgbClr val="FF0000"/>
                </a:solidFill>
                <a:latin typeface="Buxton Sketch" panose="03080500000500000004" pitchFamily="66" charset="0"/>
              </a:rPr>
              <a:t>Pipes are randomly sized by </a:t>
            </a: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JS</a:t>
            </a:r>
          </a:p>
          <a:p>
            <a:pPr>
              <a:spcBef>
                <a:spcPts val="2400"/>
              </a:spcBef>
              <a:defRPr/>
            </a:pPr>
            <a:r>
              <a:rPr lang="en-US" sz="2200" cap="all" dirty="0">
                <a:solidFill>
                  <a:srgbClr val="FF0000"/>
                </a:solidFill>
                <a:latin typeface="Buxton Sketch" panose="03080500000500000004" pitchFamily="66" charset="0"/>
              </a:rPr>
              <a:t>Score counting the pipes you passed</a:t>
            </a:r>
            <a:endParaRPr lang="en-US" sz="2200" cap="all" dirty="0" smtClean="0">
              <a:solidFill>
                <a:srgbClr val="FF0000"/>
              </a:solidFill>
              <a:latin typeface="Buxton Sketch" panose="03080500000500000004" pitchFamily="66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altLang="en-US" sz="4800" dirty="0" smtClean="0">
                <a:solidFill>
                  <a:srgbClr val="E2A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  <a:cs typeface="+mn-cs"/>
              </a:rPr>
              <a:t>Content</a:t>
            </a:r>
            <a:endParaRPr lang="en-US" altLang="en-US" sz="4800" dirty="0">
              <a:solidFill>
                <a:srgbClr val="E2A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uxton Sketch" panose="03080500000500000004" pitchFamily="66" charset="0"/>
              <a:cs typeface="+mn-cs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9900" y="1844675"/>
            <a:ext cx="8229600" cy="3024188"/>
          </a:xfrm>
        </p:spPr>
        <p:txBody>
          <a:bodyPr/>
          <a:lstStyle/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Index with image &amp; button to start the game</a:t>
            </a:r>
          </a:p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Game page with &lt;DIV&gt; with the game within</a:t>
            </a:r>
          </a:p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Alert box with score at game over</a:t>
            </a:r>
            <a:endParaRPr lang="en-US" sz="2200" cap="all" dirty="0">
              <a:solidFill>
                <a:srgbClr val="FF0000"/>
              </a:solidFill>
              <a:latin typeface="Buxton Sketch" panose="03080500000500000004" pitchFamily="66" charset="0"/>
            </a:endParaRPr>
          </a:p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Confirm box with play again option or close the window</a:t>
            </a:r>
            <a:endParaRPr lang="en-US" sz="2200" cap="all" dirty="0" smtClean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altLang="en-US" sz="4800" dirty="0" smtClean="0">
                <a:solidFill>
                  <a:srgbClr val="E2A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  <a:cs typeface="+mn-cs"/>
              </a:rPr>
              <a:t>Functions</a:t>
            </a:r>
            <a:endParaRPr lang="en-US" altLang="en-US" sz="4800" dirty="0">
              <a:solidFill>
                <a:srgbClr val="E2A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uxton Sketch" panose="03080500000500000004" pitchFamily="66" charset="0"/>
              <a:cs typeface="+mn-cs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9900" y="1844675"/>
            <a:ext cx="8229600" cy="3024188"/>
          </a:xfrm>
        </p:spPr>
        <p:txBody>
          <a:bodyPr/>
          <a:lstStyle/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‘Start’ – reset the bird position, and start the game after first click</a:t>
            </a:r>
          </a:p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‘</a:t>
            </a:r>
            <a:r>
              <a:rPr lang="en-US" sz="2200" cap="all" dirty="0" err="1" smtClean="0">
                <a:solidFill>
                  <a:srgbClr val="FF0000"/>
                </a:solidFill>
                <a:latin typeface="Buxton Sketch" panose="03080500000500000004" pitchFamily="66" charset="0"/>
              </a:rPr>
              <a:t>birdstep</a:t>
            </a: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’ &amp; ‘jump’ – set and control bird moving</a:t>
            </a:r>
          </a:p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‘parallax’ – moving the sky left</a:t>
            </a:r>
            <a:endParaRPr lang="en-US" sz="2200" cap="all" dirty="0">
              <a:solidFill>
                <a:srgbClr val="FF0000"/>
              </a:solidFill>
              <a:latin typeface="Buxton Sketch" panose="03080500000500000004" pitchFamily="66" charset="0"/>
            </a:endParaRPr>
          </a:p>
          <a:p>
            <a:pPr>
              <a:spcBef>
                <a:spcPts val="2400"/>
              </a:spcBef>
              <a:defRPr/>
            </a:pP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‘</a:t>
            </a:r>
            <a:r>
              <a:rPr lang="en-US" sz="2200" cap="all" dirty="0" err="1" smtClean="0">
                <a:solidFill>
                  <a:srgbClr val="FF0000"/>
                </a:solidFill>
                <a:latin typeface="Buxton Sketch" panose="03080500000500000004" pitchFamily="66" charset="0"/>
              </a:rPr>
              <a:t>gameover</a:t>
            </a:r>
            <a:r>
              <a:rPr lang="en-US" sz="2200" cap="all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’ – rotate bird when falls down and alerts for score and confirms another play</a:t>
            </a:r>
            <a:endParaRPr lang="en-US" sz="2200" cap="all" dirty="0" smtClean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755650" y="333375"/>
            <a:ext cx="7488238" cy="935038"/>
          </a:xfrm>
        </p:spPr>
        <p:txBody>
          <a:bodyPr/>
          <a:lstStyle/>
          <a:p>
            <a:pPr>
              <a:defRPr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</a:rPr>
              <a:t>Team "PITT VARIEGATED"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92125" y="1052513"/>
            <a:ext cx="3071813" cy="3960812"/>
          </a:xfrm>
        </p:spPr>
        <p:txBody>
          <a:bodyPr/>
          <a:lstStyle/>
          <a:p>
            <a:pPr marL="0" indent="0">
              <a:spcBef>
                <a:spcPts val="0"/>
              </a:spcBef>
              <a:buFontTx/>
              <a:buNone/>
              <a:defRPr/>
            </a:pPr>
            <a:r>
              <a:rPr lang="en-GB" altLang="en-US" dirty="0" err="1">
                <a:solidFill>
                  <a:srgbClr val="E2A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</a:rPr>
              <a:t>Georgi</a:t>
            </a:r>
            <a:endParaRPr lang="en-GB" altLang="en-US" dirty="0">
              <a:solidFill>
                <a:srgbClr val="E2A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uxton Sketch" panose="03080500000500000004" pitchFamily="66" charset="0"/>
            </a:endParaRPr>
          </a:p>
          <a:p>
            <a:pPr marL="0" indent="0">
              <a:spcBef>
                <a:spcPts val="0"/>
              </a:spcBef>
              <a:buFontTx/>
              <a:buNone/>
              <a:defRPr/>
            </a:pPr>
            <a:r>
              <a:rPr lang="en-US" sz="1800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	developer </a:t>
            </a:r>
            <a:r>
              <a:rPr lang="en-US" sz="1800" dirty="0">
                <a:solidFill>
                  <a:srgbClr val="FF0000"/>
                </a:solidFill>
                <a:latin typeface="Buxton Sketch" panose="03080500000500000004" pitchFamily="66" charset="0"/>
              </a:rPr>
              <a:t>and </a:t>
            </a:r>
            <a:r>
              <a:rPr lang="en-US" sz="1800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project 			manager</a:t>
            </a:r>
          </a:p>
          <a:p>
            <a:pPr marL="0" indent="0">
              <a:spcBef>
                <a:spcPts val="0"/>
              </a:spcBef>
              <a:buFontTx/>
              <a:buNone/>
              <a:defRPr/>
            </a:pPr>
            <a:r>
              <a:rPr lang="en-GB" altLang="en-US" dirty="0" err="1">
                <a:solidFill>
                  <a:srgbClr val="E2A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</a:rPr>
              <a:t>Niki</a:t>
            </a:r>
            <a:endParaRPr lang="en-GB" altLang="en-US" dirty="0">
              <a:solidFill>
                <a:srgbClr val="E2A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uxton Sketch" panose="03080500000500000004" pitchFamily="66" charset="0"/>
            </a:endParaRPr>
          </a:p>
          <a:p>
            <a:pPr marL="0" indent="0">
              <a:spcBef>
                <a:spcPts val="0"/>
              </a:spcBef>
              <a:buFontTx/>
              <a:buNone/>
              <a:defRPr/>
            </a:pPr>
            <a:r>
              <a:rPr lang="en-US" sz="1800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	</a:t>
            </a:r>
            <a:r>
              <a:rPr lang="en-US" sz="1800" dirty="0">
                <a:solidFill>
                  <a:srgbClr val="FF0000"/>
                </a:solidFill>
                <a:latin typeface="Buxton Sketch" panose="03080500000500000004" pitchFamily="66" charset="0"/>
              </a:rPr>
              <a:t>developer and quality  </a:t>
            </a:r>
            <a:r>
              <a:rPr lang="en-US" sz="1800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			assurance</a:t>
            </a:r>
            <a:endParaRPr lang="en-US" sz="1800" dirty="0">
              <a:solidFill>
                <a:srgbClr val="FF0000"/>
              </a:solidFill>
              <a:latin typeface="Buxton Sketch" panose="03080500000500000004" pitchFamily="66" charset="0"/>
            </a:endParaRPr>
          </a:p>
          <a:p>
            <a:pPr marL="0" indent="0">
              <a:spcBef>
                <a:spcPts val="0"/>
              </a:spcBef>
              <a:buFontTx/>
              <a:buNone/>
              <a:defRPr/>
            </a:pPr>
            <a:r>
              <a:rPr lang="en-GB" altLang="en-US" dirty="0" smtClean="0">
                <a:solidFill>
                  <a:srgbClr val="E2A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</a:rPr>
              <a:t>Mario</a:t>
            </a:r>
            <a:endParaRPr lang="en-GB" altLang="en-US" dirty="0">
              <a:solidFill>
                <a:srgbClr val="E2A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uxton Sketch" panose="03080500000500000004" pitchFamily="66" charset="0"/>
            </a:endParaRPr>
          </a:p>
          <a:p>
            <a:pPr marL="0" indent="0">
              <a:spcBef>
                <a:spcPts val="0"/>
              </a:spcBef>
              <a:buFontTx/>
              <a:buNone/>
              <a:defRPr/>
            </a:pPr>
            <a:r>
              <a:rPr lang="en-US" sz="1800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	</a:t>
            </a:r>
            <a:r>
              <a:rPr lang="en-US" sz="1800" dirty="0">
                <a:solidFill>
                  <a:srgbClr val="FF0000"/>
                </a:solidFill>
                <a:latin typeface="Buxton Sketch" panose="03080500000500000004" pitchFamily="66" charset="0"/>
              </a:rPr>
              <a:t>developer and graphic </a:t>
            </a:r>
            <a:r>
              <a:rPr lang="en-US" sz="1800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			designer</a:t>
            </a:r>
            <a:endParaRPr lang="en-US" sz="1800" dirty="0">
              <a:solidFill>
                <a:srgbClr val="FF0000"/>
              </a:solidFill>
              <a:latin typeface="Buxton Sketch" panose="03080500000500000004" pitchFamily="66" charset="0"/>
            </a:endParaRPr>
          </a:p>
          <a:p>
            <a:pPr marL="0" indent="0">
              <a:spcBef>
                <a:spcPts val="0"/>
              </a:spcBef>
              <a:buFontTx/>
              <a:buNone/>
              <a:defRPr/>
            </a:pPr>
            <a:r>
              <a:rPr lang="en-GB" altLang="en-US" dirty="0" smtClean="0">
                <a:solidFill>
                  <a:srgbClr val="E2A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</a:rPr>
              <a:t>Toni</a:t>
            </a:r>
            <a:endParaRPr lang="en-GB" altLang="en-US" dirty="0">
              <a:solidFill>
                <a:srgbClr val="E2A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uxton Sketch" panose="03080500000500000004" pitchFamily="66" charset="0"/>
            </a:endParaRPr>
          </a:p>
          <a:p>
            <a:pPr marL="0" indent="0">
              <a:spcBef>
                <a:spcPts val="0"/>
              </a:spcBef>
              <a:buFontTx/>
              <a:buNone/>
              <a:defRPr/>
            </a:pPr>
            <a:r>
              <a:rPr lang="en-US" sz="1800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	</a:t>
            </a:r>
            <a:r>
              <a:rPr lang="en-US" sz="1800" dirty="0">
                <a:solidFill>
                  <a:srgbClr val="FF0000"/>
                </a:solidFill>
                <a:latin typeface="Buxton Sketch" panose="03080500000500000004" pitchFamily="66" charset="0"/>
              </a:rPr>
              <a:t>developer and web </a:t>
            </a:r>
            <a:r>
              <a:rPr lang="en-US" sz="1800" dirty="0" smtClean="0">
                <a:solidFill>
                  <a:srgbClr val="FF0000"/>
                </a:solidFill>
                <a:latin typeface="Buxton Sketch" panose="03080500000500000004" pitchFamily="66" charset="0"/>
              </a:rPr>
              <a:t>			designer</a:t>
            </a:r>
            <a:endParaRPr lang="en-US" altLang="en-US" sz="1800" dirty="0">
              <a:solidFill>
                <a:srgbClr val="FF0000"/>
              </a:solidFill>
              <a:latin typeface="Buxton Sketch" panose="03080500000500000004" pitchFamily="66" charset="0"/>
            </a:endParaRPr>
          </a:p>
        </p:txBody>
      </p:sp>
      <p:pic>
        <p:nvPicPr>
          <p:cNvPr id="15364" name="Picture 5" descr="chick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275" y="1393825"/>
            <a:ext cx="4681538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60648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GB" altLang="en-US" sz="5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</a:rPr>
              <a:t>THANK</a:t>
            </a:r>
            <a:r>
              <a:rPr lang="en-GB" altLang="en-US" sz="5400" dirty="0">
                <a:solidFill>
                  <a:srgbClr val="E2A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uxton Sketch" panose="03080500000500000004" pitchFamily="66" charset="0"/>
                <a:cs typeface="+mn-cs"/>
              </a:rPr>
              <a:t> YOU!</a:t>
            </a:r>
            <a:endParaRPr lang="en-US" altLang="en-US" sz="5400" dirty="0">
              <a:solidFill>
                <a:srgbClr val="E2A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uxton Sketch" panose="03080500000500000004" pitchFamily="66" charset="0"/>
              <a:cs typeface="+mn-cs"/>
            </a:endParaRPr>
          </a:p>
        </p:txBody>
      </p:sp>
      <p:pic>
        <p:nvPicPr>
          <p:cNvPr id="3" name="The Flappy Bird Song (Original Version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96362" y="1622335"/>
            <a:ext cx="6156176" cy="3462849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Custom 2">
      <a:dk1>
        <a:srgbClr val="333333"/>
      </a:dk1>
      <a:lt1>
        <a:srgbClr val="FFFFFF"/>
      </a:lt1>
      <a:dk2>
        <a:srgbClr val="FF0000"/>
      </a:dk2>
      <a:lt2>
        <a:srgbClr val="666666"/>
      </a:lt2>
      <a:accent1>
        <a:srgbClr val="00FF00"/>
      </a:accent1>
      <a:accent2>
        <a:srgbClr val="66CCFF"/>
      </a:accent2>
      <a:accent3>
        <a:srgbClr val="FFFFFF"/>
      </a:accent3>
      <a:accent4>
        <a:srgbClr val="FFFF00"/>
      </a:accent4>
      <a:accent5>
        <a:srgbClr val="AAFFAA"/>
      </a:accent5>
      <a:accent6>
        <a:srgbClr val="5CB9E7"/>
      </a:accent6>
      <a:hlink>
        <a:srgbClr val="FFFF00"/>
      </a:hlink>
      <a:folHlink>
        <a:srgbClr val="999999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66"/>
        </a:dk1>
        <a:lt1>
          <a:srgbClr val="FFFFFF"/>
        </a:lt1>
        <a:dk2>
          <a:srgbClr val="000066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56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66"/>
        </a:dk1>
        <a:lt1>
          <a:srgbClr val="FFFFFF"/>
        </a:lt1>
        <a:dk2>
          <a:srgbClr val="000066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56"/>
        </a:accent4>
        <a:accent5>
          <a:srgbClr val="DAEDEF"/>
        </a:accent5>
        <a:accent6>
          <a:srgbClr val="2D2D8A"/>
        </a:accent6>
        <a:hlink>
          <a:srgbClr val="3366FF"/>
        </a:hlink>
        <a:folHlink>
          <a:srgbClr val="66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66"/>
        </a:dk1>
        <a:lt1>
          <a:srgbClr val="FFFFFF"/>
        </a:lt1>
        <a:dk2>
          <a:srgbClr val="000066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56"/>
        </a:accent4>
        <a:accent5>
          <a:srgbClr val="DAEDEF"/>
        </a:accent5>
        <a:accent6>
          <a:srgbClr val="2D2D8A"/>
        </a:accent6>
        <a:hlink>
          <a:srgbClr val="000066"/>
        </a:hlink>
        <a:folHlink>
          <a:srgbClr val="33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66"/>
        </a:dk1>
        <a:lt1>
          <a:srgbClr val="FFFFFF"/>
        </a:lt1>
        <a:dk2>
          <a:srgbClr val="000066"/>
        </a:dk2>
        <a:lt2>
          <a:srgbClr val="808080"/>
        </a:lt2>
        <a:accent1>
          <a:srgbClr val="CCECFF"/>
        </a:accent1>
        <a:accent2>
          <a:srgbClr val="333399"/>
        </a:accent2>
        <a:accent3>
          <a:srgbClr val="FFFFFF"/>
        </a:accent3>
        <a:accent4>
          <a:srgbClr val="000056"/>
        </a:accent4>
        <a:accent5>
          <a:srgbClr val="E2F4FF"/>
        </a:accent5>
        <a:accent6>
          <a:srgbClr val="2D2D8A"/>
        </a:accent6>
        <a:hlink>
          <a:srgbClr val="000066"/>
        </a:hlink>
        <a:folHlink>
          <a:srgbClr val="3333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3124</TotalTime>
  <Words>217</Words>
  <Application>Microsoft Office PowerPoint</Application>
  <PresentationFormat>On-screen Show (4:3)</PresentationFormat>
  <Paragraphs>44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ＭＳ Ｐゴシック</vt:lpstr>
      <vt:lpstr>Buxton Sketch</vt:lpstr>
      <vt:lpstr>Arial Rounded MT Bold</vt:lpstr>
      <vt:lpstr>Default Design</vt:lpstr>
      <vt:lpstr>PowerPoint Presentation</vt:lpstr>
      <vt:lpstr>How to play the game?</vt:lpstr>
      <vt:lpstr>Elements</vt:lpstr>
      <vt:lpstr>Content</vt:lpstr>
      <vt:lpstr>Functions</vt:lpstr>
      <vt:lpstr>Team "PITT VARIEGATED"</vt:lpstr>
      <vt:lpstr>THANK YOU!</vt:lpstr>
    </vt:vector>
  </TitlesOfParts>
  <Company>clearly presented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Flowers</dc:title>
  <dc:creator>Owner</dc:creator>
  <cp:lastModifiedBy>MarioDand</cp:lastModifiedBy>
  <cp:revision>150</cp:revision>
  <dcterms:created xsi:type="dcterms:W3CDTF">2008-02-19T12:08:38Z</dcterms:created>
  <dcterms:modified xsi:type="dcterms:W3CDTF">2014-07-31T12:31:41Z</dcterms:modified>
</cp:coreProperties>
</file>